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1" r:id="rId1"/>
  </p:sldMasterIdLst>
  <p:notesMasterIdLst>
    <p:notesMasterId r:id="rId3"/>
  </p:notesMasterIdLst>
  <p:sldIdLst>
    <p:sldId id="270" r:id="rId2"/>
  </p:sldIdLst>
  <p:sldSz cx="32918400" cy="43891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ael Mackey" initials="MM" lastIdx="1" clrIdx="0">
    <p:extLst>
      <p:ext uri="{19B8F6BF-5375-455C-9EA6-DF929625EA0E}">
        <p15:presenceInfo xmlns:p15="http://schemas.microsoft.com/office/powerpoint/2012/main" userId="S::C10MJM1@mail.niu.edu::476bd0d3-7c69-4de7-9a5f-7b7cc5c4396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102E"/>
    <a:srgbClr val="BF5700"/>
    <a:srgbClr val="C92235"/>
    <a:srgbClr val="C00000"/>
    <a:srgbClr val="AB1500"/>
    <a:srgbClr val="0177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785"/>
    <p:restoredTop sz="93865"/>
  </p:normalViewPr>
  <p:slideViewPr>
    <p:cSldViewPr snapToGrid="0" snapToObjects="1" showGuides="1">
      <p:cViewPr varScale="1">
        <p:scale>
          <a:sx n="50" d="100"/>
          <a:sy n="50" d="100"/>
        </p:scale>
        <p:origin x="160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6BBDD9-1938-BF48-B8EB-23F736B24C3A}" type="datetimeFigureOut">
              <a:rPr lang="en-US" smtClean="0"/>
              <a:t>2/15/23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0FB3E6-5B1C-DA4C-AC46-D726F69DE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733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6673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33370" algn="l" defTabSz="106673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66739" algn="l" defTabSz="106673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600109" algn="l" defTabSz="106673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133478" algn="l" defTabSz="106673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66848" algn="l" defTabSz="106673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00217" algn="l" defTabSz="106673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733587" algn="l" defTabSz="106673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266956" algn="l" defTabSz="106673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71713" y="1143000"/>
            <a:ext cx="23145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0FB3E6-5B1C-DA4C-AC46-D726F69DE6A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497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7183123"/>
            <a:ext cx="27980640" cy="15280640"/>
          </a:xfrm>
        </p:spPr>
        <p:txBody>
          <a:bodyPr anchor="b"/>
          <a:lstStyle>
            <a:lvl1pPr algn="ctr">
              <a:defRPr sz="2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23053043"/>
            <a:ext cx="24688800" cy="10596877"/>
          </a:xfrm>
        </p:spPr>
        <p:txBody>
          <a:bodyPr/>
          <a:lstStyle>
            <a:lvl1pPr marL="0" indent="0" algn="ctr">
              <a:buNone/>
              <a:defRPr sz="8640"/>
            </a:lvl1pPr>
            <a:lvl2pPr marL="1645920" indent="0" algn="ctr">
              <a:buNone/>
              <a:defRPr sz="7200"/>
            </a:lvl2pPr>
            <a:lvl3pPr marL="3291840" indent="0" algn="ctr">
              <a:buNone/>
              <a:defRPr sz="6480"/>
            </a:lvl3pPr>
            <a:lvl4pPr marL="4937760" indent="0" algn="ctr">
              <a:buNone/>
              <a:defRPr sz="5760"/>
            </a:lvl4pPr>
            <a:lvl5pPr marL="6583680" indent="0" algn="ctr">
              <a:buNone/>
              <a:defRPr sz="5760"/>
            </a:lvl5pPr>
            <a:lvl6pPr marL="8229600" indent="0" algn="ctr">
              <a:buNone/>
              <a:defRPr sz="5760"/>
            </a:lvl6pPr>
            <a:lvl7pPr marL="9875520" indent="0" algn="ctr">
              <a:buNone/>
              <a:defRPr sz="5760"/>
            </a:lvl7pPr>
            <a:lvl8pPr marL="11521440" indent="0" algn="ctr">
              <a:buNone/>
              <a:defRPr sz="5760"/>
            </a:lvl8pPr>
            <a:lvl9pPr marL="13167360" indent="0" algn="ctr">
              <a:buNone/>
              <a:defRPr sz="5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662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073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2336800"/>
            <a:ext cx="7098030" cy="37195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2336800"/>
            <a:ext cx="20882610" cy="37195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211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90212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56078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75093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79950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82966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72577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52804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6065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2021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77460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48984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5676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10942333"/>
            <a:ext cx="28392120" cy="18257517"/>
          </a:xfrm>
        </p:spPr>
        <p:txBody>
          <a:bodyPr anchor="b"/>
          <a:lstStyle>
            <a:lvl1pPr>
              <a:defRPr sz="2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29372573"/>
            <a:ext cx="28392120" cy="9601197"/>
          </a:xfrm>
        </p:spPr>
        <p:txBody>
          <a:bodyPr/>
          <a:lstStyle>
            <a:lvl1pPr marL="0" indent="0">
              <a:buNone/>
              <a:defRPr sz="8640">
                <a:solidFill>
                  <a:schemeClr val="tx1"/>
                </a:solidFill>
              </a:defRPr>
            </a:lvl1pPr>
            <a:lvl2pPr marL="164592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2pPr>
            <a:lvl3pPr marL="3291840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3pPr>
            <a:lvl4pPr marL="49377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4pPr>
            <a:lvl5pPr marL="65836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5pPr>
            <a:lvl6pPr marL="822960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6pPr>
            <a:lvl7pPr marL="987552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7pPr>
            <a:lvl8pPr marL="1152144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8pPr>
            <a:lvl9pPr marL="131673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2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11684000"/>
            <a:ext cx="13990320" cy="27848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11684000"/>
            <a:ext cx="13990320" cy="27848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2/15/23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244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336810"/>
            <a:ext cx="28392120" cy="848360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10759443"/>
            <a:ext cx="13926024" cy="5273037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16032480"/>
            <a:ext cx="13926024" cy="23581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10759443"/>
            <a:ext cx="13994608" cy="5273037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16032480"/>
            <a:ext cx="13994608" cy="23581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2/15/23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863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2/15/23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962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2/15/23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486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926080"/>
            <a:ext cx="10617041" cy="1024128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6319530"/>
            <a:ext cx="16664940" cy="31191200"/>
          </a:xfrm>
        </p:spPr>
        <p:txBody>
          <a:bodyPr/>
          <a:lstStyle>
            <a:lvl1pPr>
              <a:defRPr sz="11520"/>
            </a:lvl1pPr>
            <a:lvl2pPr>
              <a:defRPr sz="10080"/>
            </a:lvl2pPr>
            <a:lvl3pPr>
              <a:defRPr sz="864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13167360"/>
            <a:ext cx="10617041" cy="24394163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2/15/23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635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926080"/>
            <a:ext cx="10617041" cy="1024128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6319530"/>
            <a:ext cx="16664940" cy="31191200"/>
          </a:xfrm>
        </p:spPr>
        <p:txBody>
          <a:bodyPr anchor="t"/>
          <a:lstStyle>
            <a:lvl1pPr marL="0" indent="0">
              <a:buNone/>
              <a:defRPr sz="11520"/>
            </a:lvl1pPr>
            <a:lvl2pPr marL="1645920" indent="0">
              <a:buNone/>
              <a:defRPr sz="10080"/>
            </a:lvl2pPr>
            <a:lvl3pPr marL="3291840" indent="0">
              <a:buNone/>
              <a:defRPr sz="8640"/>
            </a:lvl3pPr>
            <a:lvl4pPr marL="4937760" indent="0">
              <a:buNone/>
              <a:defRPr sz="7200"/>
            </a:lvl4pPr>
            <a:lvl5pPr marL="6583680" indent="0">
              <a:buNone/>
              <a:defRPr sz="7200"/>
            </a:lvl5pPr>
            <a:lvl6pPr marL="8229600" indent="0">
              <a:buNone/>
              <a:defRPr sz="7200"/>
            </a:lvl6pPr>
            <a:lvl7pPr marL="9875520" indent="0">
              <a:buNone/>
              <a:defRPr sz="7200"/>
            </a:lvl7pPr>
            <a:lvl8pPr marL="11521440" indent="0">
              <a:buNone/>
              <a:defRPr sz="7200"/>
            </a:lvl8pPr>
            <a:lvl9pPr marL="13167360" indent="0">
              <a:buNone/>
              <a:defRPr sz="7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13167360"/>
            <a:ext cx="10617041" cy="24394163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2/15/23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217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2336810"/>
            <a:ext cx="28392120" cy="8483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11684000"/>
            <a:ext cx="28392120" cy="27848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40680650"/>
            <a:ext cx="740664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2/15/23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40680650"/>
            <a:ext cx="1110996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40680650"/>
            <a:ext cx="740664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2E83345-B69B-B589-129E-04B2DC5346B4}"/>
              </a:ext>
            </a:extLst>
          </p:cNvPr>
          <p:cNvSpPr/>
          <p:nvPr userDrawn="1"/>
        </p:nvSpPr>
        <p:spPr>
          <a:xfrm rot="10800000">
            <a:off x="0" y="4358637"/>
            <a:ext cx="32918400" cy="18419132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968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6A51F99-BE53-8C56-1DB0-B8D3086BE847}"/>
              </a:ext>
            </a:extLst>
          </p:cNvPr>
          <p:cNvSpPr/>
          <p:nvPr userDrawn="1"/>
        </p:nvSpPr>
        <p:spPr>
          <a:xfrm>
            <a:off x="0" y="0"/>
            <a:ext cx="32918400" cy="416292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674" dirty="0"/>
          </a:p>
        </p:txBody>
      </p:sp>
      <p:pic>
        <p:nvPicPr>
          <p:cNvPr id="10" name="Picture 9" descr="Text&#10;&#10;Description automatically generated with low confidence">
            <a:extLst>
              <a:ext uri="{FF2B5EF4-FFF2-40B4-BE49-F238E27FC236}">
                <a16:creationId xmlns:a16="http://schemas.microsoft.com/office/drawing/2014/main" id="{BC083305-8FC9-E71B-7976-8E3635205C9F}"/>
              </a:ext>
            </a:extLst>
          </p:cNvPr>
          <p:cNvPicPr>
            <a:picLocks noChangeAspect="1"/>
          </p:cNvPicPr>
          <p:nvPr userDrawn="1"/>
        </p:nvPicPr>
        <p:blipFill>
          <a:blip r:embed="rId24"/>
          <a:stretch>
            <a:fillRect/>
          </a:stretch>
        </p:blipFill>
        <p:spPr>
          <a:xfrm>
            <a:off x="26605089" y="952500"/>
            <a:ext cx="536448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464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93" r:id="rId12"/>
    <p:sldLayoutId id="2147483769" r:id="rId13"/>
    <p:sldLayoutId id="2147483770" r:id="rId14"/>
    <p:sldLayoutId id="2147483771" r:id="rId15"/>
    <p:sldLayoutId id="2147483772" r:id="rId16"/>
    <p:sldLayoutId id="2147483773" r:id="rId17"/>
    <p:sldLayoutId id="2147483774" r:id="rId18"/>
    <p:sldLayoutId id="2147483776" r:id="rId19"/>
    <p:sldLayoutId id="2147483777" r:id="rId20"/>
    <p:sldLayoutId id="2147483778" r:id="rId21"/>
    <p:sldLayoutId id="2147483779" r:id="rId22"/>
  </p:sldLayoutIdLst>
  <p:txStyles>
    <p:titleStyle>
      <a:lvl1pPr algn="l" defTabSz="3291840" rtl="0" eaLnBrk="1" latinLnBrk="0" hangingPunct="1">
        <a:lnSpc>
          <a:spcPct val="90000"/>
        </a:lnSpc>
        <a:spcBef>
          <a:spcPct val="0"/>
        </a:spcBef>
        <a:buNone/>
        <a:defRPr sz="15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960" indent="-822960" algn="l" defTabSz="3291840" rtl="0" eaLnBrk="1" latinLnBrk="0" hangingPunct="1">
        <a:lnSpc>
          <a:spcPct val="90000"/>
        </a:lnSpc>
        <a:spcBef>
          <a:spcPts val="36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4688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905256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87" userDrawn="1">
          <p15:clr>
            <a:srgbClr val="F26B43"/>
          </p15:clr>
        </p15:guide>
        <p15:guide id="2" pos="557" userDrawn="1">
          <p15:clr>
            <a:srgbClr val="F26B43"/>
          </p15:clr>
        </p15:guide>
        <p15:guide id="3" pos="834" userDrawn="1">
          <p15:clr>
            <a:srgbClr val="F26B43"/>
          </p15:clr>
        </p15:guide>
        <p15:guide id="4" pos="4830" userDrawn="1">
          <p15:clr>
            <a:srgbClr val="F26B43"/>
          </p15:clr>
        </p15:guide>
        <p15:guide id="5" pos="5570" userDrawn="1">
          <p15:clr>
            <a:srgbClr val="F26B43"/>
          </p15:clr>
        </p15:guide>
        <p15:guide id="6" pos="5849" userDrawn="1">
          <p15:clr>
            <a:srgbClr val="F26B43"/>
          </p15:clr>
        </p15:guide>
        <p15:guide id="7" pos="9845" userDrawn="1">
          <p15:clr>
            <a:srgbClr val="F26B43"/>
          </p15:clr>
        </p15:guide>
        <p15:guide id="8" pos="5107" userDrawn="1">
          <p15:clr>
            <a:srgbClr val="F26B43"/>
          </p15:clr>
        </p15:guide>
        <p15:guide id="9" pos="10137" userDrawn="1">
          <p15:clr>
            <a:srgbClr val="F26B43"/>
          </p15:clr>
        </p15:guide>
        <p15:guide id="10" pos="10601" userDrawn="1">
          <p15:clr>
            <a:srgbClr val="F26B43"/>
          </p15:clr>
        </p15:guide>
        <p15:guide id="11" pos="10878" userDrawn="1">
          <p15:clr>
            <a:srgbClr val="F26B43"/>
          </p15:clr>
        </p15:guide>
        <p15:guide id="12" pos="14874" userDrawn="1">
          <p15:clr>
            <a:srgbClr val="F26B43"/>
          </p15:clr>
        </p15:guide>
        <p15:guide id="13" pos="15151" userDrawn="1">
          <p15:clr>
            <a:srgbClr val="F26B43"/>
          </p15:clr>
        </p15:guide>
        <p15:guide id="14" pos="15614" userDrawn="1">
          <p15:clr>
            <a:srgbClr val="F26B43"/>
          </p15:clr>
        </p15:guide>
        <p15:guide id="15" pos="15893" userDrawn="1">
          <p15:clr>
            <a:srgbClr val="F26B43"/>
          </p15:clr>
        </p15:guide>
        <p15:guide id="16" pos="19903" userDrawn="1">
          <p15:clr>
            <a:srgbClr val="F26B43"/>
          </p15:clr>
        </p15:guide>
        <p15:guide id="17" pos="20181" userDrawn="1">
          <p15:clr>
            <a:srgbClr val="F26B43"/>
          </p15:clr>
        </p15:guide>
        <p15:guide id="18" orient="horz" pos="1317" userDrawn="1">
          <p15:clr>
            <a:srgbClr val="F26B43"/>
          </p15:clr>
        </p15:guide>
        <p15:guide id="19" orient="horz" pos="4936" userDrawn="1">
          <p15:clr>
            <a:srgbClr val="F26B43"/>
          </p15:clr>
        </p15:guide>
        <p15:guide id="20" orient="horz" pos="4608" userDrawn="1">
          <p15:clr>
            <a:srgbClr val="F26B43"/>
          </p15:clr>
        </p15:guide>
        <p15:guide id="21" orient="horz" pos="5925" userDrawn="1">
          <p15:clr>
            <a:srgbClr val="F26B43"/>
          </p15:clr>
        </p15:guide>
        <p15:guide id="22" orient="horz" pos="6253" userDrawn="1">
          <p15:clr>
            <a:srgbClr val="F26B43"/>
          </p15:clr>
        </p15:guide>
        <p15:guide id="23" orient="horz" pos="26661" userDrawn="1">
          <p15:clr>
            <a:srgbClr val="F26B43"/>
          </p15:clr>
        </p15:guide>
        <p15:guide id="24" orient="horz" pos="2633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CC44E168-A6BD-048E-3F37-E4989F7C57E7}"/>
              </a:ext>
            </a:extLst>
          </p:cNvPr>
          <p:cNvSpPr/>
          <p:nvPr/>
        </p:nvSpPr>
        <p:spPr>
          <a:xfrm>
            <a:off x="25259902" y="29023049"/>
            <a:ext cx="6705842" cy="5105974"/>
          </a:xfrm>
          <a:prstGeom prst="roundRect">
            <a:avLst>
              <a:gd name="adj" fmla="val 11136"/>
            </a:avLst>
          </a:prstGeom>
          <a:solidFill>
            <a:schemeClr val="bg1"/>
          </a:solidFill>
          <a:ln w="1016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98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AB4A3A6D-3180-E694-E07F-BCABEB724863}"/>
              </a:ext>
            </a:extLst>
          </p:cNvPr>
          <p:cNvSpPr/>
          <p:nvPr/>
        </p:nvSpPr>
        <p:spPr>
          <a:xfrm>
            <a:off x="25306690" y="34627902"/>
            <a:ext cx="6690652" cy="7428186"/>
          </a:xfrm>
          <a:prstGeom prst="roundRect">
            <a:avLst>
              <a:gd name="adj" fmla="val 10224"/>
            </a:avLst>
          </a:prstGeom>
          <a:solidFill>
            <a:schemeClr val="bg1"/>
          </a:solidFill>
          <a:ln w="1016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98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A29D153-AC3D-2A25-B8A3-2095B6960743}"/>
              </a:ext>
            </a:extLst>
          </p:cNvPr>
          <p:cNvSpPr txBox="1"/>
          <p:nvPr/>
        </p:nvSpPr>
        <p:spPr>
          <a:xfrm>
            <a:off x="25733147" y="30510579"/>
            <a:ext cx="589869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Vitam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voloria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con et, cum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laboreium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cum, quat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paris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as core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volorest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sust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exceatur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antio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voluptas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eumquatendit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doluptatet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landignam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lantur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sania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escidit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min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reruptiaero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velis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maximus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que pe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aliquas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sequidisit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omnient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hit lam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eicias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modio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con nisin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7FF4EB1C-6529-0E29-9A9B-94E3720D9A70}"/>
              </a:ext>
            </a:extLst>
          </p:cNvPr>
          <p:cNvSpPr/>
          <p:nvPr/>
        </p:nvSpPr>
        <p:spPr>
          <a:xfrm>
            <a:off x="805899" y="6724269"/>
            <a:ext cx="6705842" cy="24832562"/>
          </a:xfrm>
          <a:prstGeom prst="roundRect">
            <a:avLst>
              <a:gd name="adj" fmla="val 6117"/>
            </a:avLst>
          </a:prstGeom>
          <a:solidFill>
            <a:schemeClr val="bg1"/>
          </a:solidFill>
          <a:ln w="1016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98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8BAF88A-A1EC-BB67-EF67-176B329FCA49}"/>
              </a:ext>
            </a:extLst>
          </p:cNvPr>
          <p:cNvSpPr txBox="1"/>
          <p:nvPr/>
        </p:nvSpPr>
        <p:spPr>
          <a:xfrm>
            <a:off x="1295377" y="7242350"/>
            <a:ext cx="83579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D097FDA4-573B-26AC-39FB-2B0460FCC6B2}"/>
              </a:ext>
            </a:extLst>
          </p:cNvPr>
          <p:cNvSpPr/>
          <p:nvPr/>
        </p:nvSpPr>
        <p:spPr>
          <a:xfrm>
            <a:off x="800763" y="32186782"/>
            <a:ext cx="6705843" cy="9742306"/>
          </a:xfrm>
          <a:prstGeom prst="roundRect">
            <a:avLst>
              <a:gd name="adj" fmla="val 10857"/>
            </a:avLst>
          </a:prstGeom>
          <a:solidFill>
            <a:schemeClr val="bg1"/>
          </a:solidFill>
          <a:ln w="1016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98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93B8903-ED46-9FC4-C2FE-6B149DF1F5B6}"/>
              </a:ext>
            </a:extLst>
          </p:cNvPr>
          <p:cNvSpPr txBox="1"/>
          <p:nvPr/>
        </p:nvSpPr>
        <p:spPr>
          <a:xfrm>
            <a:off x="1337363" y="32510390"/>
            <a:ext cx="83579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Research Goal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C8E7E5DC-D226-9DE1-B0AF-8D4525C463E1}"/>
              </a:ext>
            </a:extLst>
          </p:cNvPr>
          <p:cNvSpPr/>
          <p:nvPr/>
        </p:nvSpPr>
        <p:spPr>
          <a:xfrm>
            <a:off x="8044669" y="6694493"/>
            <a:ext cx="16696913" cy="5945189"/>
          </a:xfrm>
          <a:prstGeom prst="roundRect">
            <a:avLst>
              <a:gd name="adj" fmla="val 10006"/>
            </a:avLst>
          </a:prstGeom>
          <a:solidFill>
            <a:schemeClr val="bg1"/>
          </a:solidFill>
          <a:ln w="1016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98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28E248F-8453-48C7-CA2E-C2B394444A5B}"/>
              </a:ext>
            </a:extLst>
          </p:cNvPr>
          <p:cNvSpPr txBox="1"/>
          <p:nvPr/>
        </p:nvSpPr>
        <p:spPr>
          <a:xfrm>
            <a:off x="8759605" y="7267750"/>
            <a:ext cx="82586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B696374E-835D-73C8-ABF8-1F76C54DE042}"/>
              </a:ext>
            </a:extLst>
          </p:cNvPr>
          <p:cNvSpPr/>
          <p:nvPr/>
        </p:nvSpPr>
        <p:spPr>
          <a:xfrm>
            <a:off x="8169765" y="13300448"/>
            <a:ext cx="16559735" cy="15184975"/>
          </a:xfrm>
          <a:prstGeom prst="roundRect">
            <a:avLst>
              <a:gd name="adj" fmla="val 5912"/>
            </a:avLst>
          </a:prstGeom>
          <a:solidFill>
            <a:schemeClr val="bg1"/>
          </a:solidFill>
          <a:ln w="1016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98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6C494ED-84E0-A94B-DAD8-5FE839169857}"/>
              </a:ext>
            </a:extLst>
          </p:cNvPr>
          <p:cNvSpPr txBox="1"/>
          <p:nvPr/>
        </p:nvSpPr>
        <p:spPr>
          <a:xfrm>
            <a:off x="8852566" y="13878606"/>
            <a:ext cx="6972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Figures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F25BFC6-8CAD-0216-E8A2-B01095D4469F}"/>
              </a:ext>
            </a:extLst>
          </p:cNvPr>
          <p:cNvSpPr txBox="1"/>
          <p:nvPr/>
        </p:nvSpPr>
        <p:spPr>
          <a:xfrm>
            <a:off x="25733147" y="29538131"/>
            <a:ext cx="80353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Acknowledgements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D0B4B65-48C2-E4D9-C701-A1FE80BC2346}"/>
              </a:ext>
            </a:extLst>
          </p:cNvPr>
          <p:cNvSpPr txBox="1"/>
          <p:nvPr/>
        </p:nvSpPr>
        <p:spPr>
          <a:xfrm>
            <a:off x="1302759" y="8338421"/>
            <a:ext cx="5735265" cy="9694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Imintem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porro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debitis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itius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nus id quat animus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auda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platust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imin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perovitasped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ipsus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maios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eume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dolupit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sequam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serio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natis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dolupta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simperiae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nate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molorum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eati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ulparis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magnieniam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to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intotatur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Sunto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into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temperi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aturerum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identio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nsectatem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quo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dolorum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fuga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Itiatur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vendus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quodis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reria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volupienis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posto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dolor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debit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experumet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odit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molorrum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fuga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Et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volorioraes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alit, que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plitati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onemporro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entorio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rumendi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simenimus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mossimus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re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officit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officae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etur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volorem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optae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ipsam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esto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temquas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dolores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sitiandi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arum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ipicien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debisimus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doluptatius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verepe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sectis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enda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incto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etusda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delectet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eaque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simusda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ndanimus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sin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cori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rem id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maximillut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hari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quiam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enduci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idunt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corecta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Imintem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porro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debitis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itius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nus id quat animus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auda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platust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imin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perovitasped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ipsus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maios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eume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dolupit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sequam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serio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natis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dolupta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simperiae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nate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molorum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eati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ulparis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magnieniam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to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intotatur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D6763CE-26C0-8460-9BDA-CDFCC7091BFF}"/>
              </a:ext>
            </a:extLst>
          </p:cNvPr>
          <p:cNvSpPr txBox="1"/>
          <p:nvPr/>
        </p:nvSpPr>
        <p:spPr>
          <a:xfrm>
            <a:off x="1297625" y="33512575"/>
            <a:ext cx="57403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Ugiatempore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evenis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rae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doluptatum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fugiam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earchitiam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tempe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susdam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qui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asimin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quissequam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ipsunt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Ditat que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voluptat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Dem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nonem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es et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harcium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rescias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ex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eos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electus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eicienet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ex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endi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volupti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busamus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Ugiatempore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evenis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rae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doluptatum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fugiam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earchitiam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tempe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A41E382-CDD9-8561-F77C-619A13616E55}"/>
              </a:ext>
            </a:extLst>
          </p:cNvPr>
          <p:cNvSpPr txBox="1"/>
          <p:nvPr/>
        </p:nvSpPr>
        <p:spPr>
          <a:xfrm>
            <a:off x="8852566" y="15018577"/>
            <a:ext cx="1522579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Ga.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Oviduntusam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exerum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fugitat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quae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exersperum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qui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corum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sitas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officiat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inust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dunt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mint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vel il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mintis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es vel maxim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dolupiet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quatur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aborem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quiae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explitatur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sum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venihit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quo con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cusda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volorum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quia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qui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conessunt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vel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etur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nullitae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porunto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mod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maiorio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ex es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dolupis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solupta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spellande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moluptionem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consequae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volum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audanto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tatiae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Ga.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Oviduntusam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exerum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fugitat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quae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exersperum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qui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corum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sitas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officiat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inust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dunt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mint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vel il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mintis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es vel maxim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dolupiet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quatur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aborem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quiae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explitatur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sum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venihit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quo con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cusda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volorum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quia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qui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conessunt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vel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etur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nullitae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porunto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mod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maiorio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ex es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dolupis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solupta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spellande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moluptionem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consequae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volum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audanto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tatiae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600D277-2CD0-6C49-8188-87EC6FF96BAA}"/>
              </a:ext>
            </a:extLst>
          </p:cNvPr>
          <p:cNvSpPr/>
          <p:nvPr/>
        </p:nvSpPr>
        <p:spPr>
          <a:xfrm>
            <a:off x="1302759" y="19446019"/>
            <a:ext cx="5735266" cy="549557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980">
                <a:latin typeface="Arial" panose="020B0604020202020204" pitchFamily="34" charset="0"/>
                <a:cs typeface="Arial" panose="020B0604020202020204" pitchFamily="34" charset="0"/>
              </a:rPr>
              <a:t>figures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7987DA8-0ECF-EA69-6521-A2030DEC90E8}"/>
              </a:ext>
            </a:extLst>
          </p:cNvPr>
          <p:cNvSpPr/>
          <p:nvPr/>
        </p:nvSpPr>
        <p:spPr>
          <a:xfrm>
            <a:off x="8759606" y="8363824"/>
            <a:ext cx="15318758" cy="366844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980" dirty="0">
                <a:latin typeface="Arial" panose="020B0604020202020204" pitchFamily="34" charset="0"/>
                <a:cs typeface="Arial" panose="020B0604020202020204" pitchFamily="34" charset="0"/>
              </a:rPr>
              <a:t>figures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2868627-FF43-90B8-6D9D-36B81DA03362}"/>
              </a:ext>
            </a:extLst>
          </p:cNvPr>
          <p:cNvSpPr txBox="1"/>
          <p:nvPr/>
        </p:nvSpPr>
        <p:spPr>
          <a:xfrm>
            <a:off x="800763" y="1034335"/>
            <a:ext cx="2347515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Quibus</a:t>
            </a:r>
            <a:r>
              <a:rPr lang="en-US" sz="7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5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simust</a:t>
            </a:r>
            <a:r>
              <a:rPr lang="en-US" sz="7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5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alignamus</a:t>
            </a:r>
            <a:r>
              <a:rPr lang="en-US" sz="7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5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7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et, </a:t>
            </a:r>
            <a:r>
              <a:rPr lang="en-US" sz="75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nobitasitat</a:t>
            </a:r>
            <a:r>
              <a:rPr lang="en-US" sz="7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voles </a:t>
            </a:r>
            <a:r>
              <a:rPr lang="en-US" sz="75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nonsequi</a:t>
            </a:r>
            <a:r>
              <a:rPr lang="en-US" sz="7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5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</a:t>
            </a:r>
            <a:r>
              <a:rPr lang="en-US" sz="7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5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recercia</a:t>
            </a:r>
            <a:r>
              <a:rPr lang="en-US" sz="7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5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nemporem</a:t>
            </a:r>
            <a:r>
              <a:rPr lang="en-US" sz="7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5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</a:t>
            </a:r>
            <a:endParaRPr lang="en-US" sz="75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CB176C49-9D74-78AA-DAED-47691298CA50}"/>
              </a:ext>
            </a:extLst>
          </p:cNvPr>
          <p:cNvSpPr txBox="1"/>
          <p:nvPr/>
        </p:nvSpPr>
        <p:spPr>
          <a:xfrm>
            <a:off x="800763" y="4833804"/>
            <a:ext cx="265550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[AUTHORS LINE]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Firstname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Lastname</a:t>
            </a:r>
            <a:r>
              <a:rPr lang="en-US" sz="36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Firstname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Lastname</a:t>
            </a:r>
            <a:r>
              <a:rPr lang="en-US" sz="36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Firstname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Lastname</a:t>
            </a:r>
            <a:r>
              <a:rPr lang="en-US" sz="36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[DEPT./SCHOOL LINE] Department of Chemistry, College of Liberal Arts &amp; Sciences, Northern Illinois University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9B82B7F9-295F-5A88-83F6-1FBE8785EF0F}"/>
              </a:ext>
            </a:extLst>
          </p:cNvPr>
          <p:cNvSpPr/>
          <p:nvPr/>
        </p:nvSpPr>
        <p:spPr>
          <a:xfrm>
            <a:off x="1302759" y="25389619"/>
            <a:ext cx="5735266" cy="549557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980">
                <a:latin typeface="Arial" panose="020B0604020202020204" pitchFamily="34" charset="0"/>
                <a:cs typeface="Arial" panose="020B0604020202020204" pitchFamily="34" charset="0"/>
              </a:rPr>
              <a:t>figures</a:t>
            </a:r>
          </a:p>
        </p:txBody>
      </p:sp>
      <p:sp>
        <p:nvSpPr>
          <p:cNvPr id="71" name="Rounded Rectangle 70">
            <a:extLst>
              <a:ext uri="{FF2B5EF4-FFF2-40B4-BE49-F238E27FC236}">
                <a16:creationId xmlns:a16="http://schemas.microsoft.com/office/drawing/2014/main" id="{161C9407-757F-F05C-2F54-609EDED67CAC}"/>
              </a:ext>
            </a:extLst>
          </p:cNvPr>
          <p:cNvSpPr/>
          <p:nvPr/>
        </p:nvSpPr>
        <p:spPr>
          <a:xfrm>
            <a:off x="25291499" y="6724269"/>
            <a:ext cx="6705842" cy="21761154"/>
          </a:xfrm>
          <a:prstGeom prst="roundRect">
            <a:avLst>
              <a:gd name="adj" fmla="val 6117"/>
            </a:avLst>
          </a:prstGeom>
          <a:solidFill>
            <a:schemeClr val="bg1"/>
          </a:solidFill>
          <a:ln w="1016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98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036C5A5B-0E73-B7AA-1661-8AFF46FA2FBF}"/>
              </a:ext>
            </a:extLst>
          </p:cNvPr>
          <p:cNvSpPr/>
          <p:nvPr/>
        </p:nvSpPr>
        <p:spPr>
          <a:xfrm>
            <a:off x="8793770" y="18006939"/>
            <a:ext cx="7411430" cy="696005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980" dirty="0">
                <a:latin typeface="Arial" panose="020B0604020202020204" pitchFamily="34" charset="0"/>
                <a:cs typeface="Arial" panose="020B0604020202020204" pitchFamily="34" charset="0"/>
              </a:rPr>
              <a:t>figures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436C4D06-6BD8-FF68-7713-EE4600BD7AA0}"/>
              </a:ext>
            </a:extLst>
          </p:cNvPr>
          <p:cNvSpPr txBox="1"/>
          <p:nvPr/>
        </p:nvSpPr>
        <p:spPr>
          <a:xfrm>
            <a:off x="8678088" y="25531315"/>
            <a:ext cx="1542331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Ga.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Oviduntusam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exerum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fugitat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quae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exersperum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qui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corum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sitas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officiat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inust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dunt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mint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vel il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mintis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es vel maxim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dolupiet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quatur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aborem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quiae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explitatur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sum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venihit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quo con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cusda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volorum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quia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qui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conessunt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vel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etur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nullitae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porunto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mod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maiorio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ex es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dolupis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solupta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spellande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moluptionem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consequae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volum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audanto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tatiae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Ga.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Oviduntusam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exerum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fugitat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quae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exersperum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cusda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volorum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quia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qui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conessunt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vel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etur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nullitae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porunto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mod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maiorio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ex es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dolupis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solupta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spellande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moluptionem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consequae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volum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audanto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tatiae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3C750EA4-7A38-AAA6-CC93-1145DFE7F440}"/>
              </a:ext>
            </a:extLst>
          </p:cNvPr>
          <p:cNvSpPr/>
          <p:nvPr/>
        </p:nvSpPr>
        <p:spPr>
          <a:xfrm>
            <a:off x="16769370" y="18006939"/>
            <a:ext cx="7411430" cy="696005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980" dirty="0">
                <a:latin typeface="Arial" panose="020B0604020202020204" pitchFamily="34" charset="0"/>
                <a:cs typeface="Arial" panose="020B0604020202020204" pitchFamily="34" charset="0"/>
              </a:rPr>
              <a:t>figures</a:t>
            </a:r>
          </a:p>
        </p:txBody>
      </p:sp>
      <p:sp>
        <p:nvSpPr>
          <p:cNvPr id="83" name="Rounded Rectangle 82">
            <a:extLst>
              <a:ext uri="{FF2B5EF4-FFF2-40B4-BE49-F238E27FC236}">
                <a16:creationId xmlns:a16="http://schemas.microsoft.com/office/drawing/2014/main" id="{30F20ED7-886D-DA52-8432-D21F62BF84C9}"/>
              </a:ext>
            </a:extLst>
          </p:cNvPr>
          <p:cNvSpPr/>
          <p:nvPr/>
        </p:nvSpPr>
        <p:spPr>
          <a:xfrm>
            <a:off x="8169765" y="29023049"/>
            <a:ext cx="16559735" cy="13033040"/>
          </a:xfrm>
          <a:prstGeom prst="roundRect">
            <a:avLst>
              <a:gd name="adj" fmla="val 5912"/>
            </a:avLst>
          </a:prstGeom>
          <a:solidFill>
            <a:schemeClr val="bg1"/>
          </a:solidFill>
          <a:ln w="1016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98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44247993-6505-06F2-1026-81FD9E0969F7}"/>
              </a:ext>
            </a:extLst>
          </p:cNvPr>
          <p:cNvSpPr txBox="1"/>
          <p:nvPr/>
        </p:nvSpPr>
        <p:spPr>
          <a:xfrm>
            <a:off x="8852566" y="29474929"/>
            <a:ext cx="83573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BF813D7A-6A00-0E5F-E5C6-99B0347C0B7A}"/>
              </a:ext>
            </a:extLst>
          </p:cNvPr>
          <p:cNvSpPr txBox="1"/>
          <p:nvPr/>
        </p:nvSpPr>
        <p:spPr>
          <a:xfrm>
            <a:off x="8852566" y="30461777"/>
            <a:ext cx="1522579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Ga.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Oviduntusam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exerum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fugitat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quae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exersperum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qui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corum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sitas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officiat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inust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dunt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mint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vel il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mintis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es vel maxim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dolupiet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quatur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aborem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quiae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explitatur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sum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venihit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quo con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cusda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volorum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quia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qui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conessunt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vel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etur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nullitae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porunto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mod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maiorio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ex es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dolupis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solupta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spellande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moluptionem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consequae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volum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audanto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tatiae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Ga.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Oviduntusam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exerum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fugitat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quae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exersperum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qui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corum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sitas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officiat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inust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dunt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mint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vel il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mintis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es vel maxim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dolupiet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quatur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aborem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quiae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explitatur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sum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venihit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quo con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cusda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volorum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quia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qui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conessunt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vel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etur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nullitae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porunto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mod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maiorio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ex es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dolupis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solupta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spellande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moluptionem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consequae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volum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audanto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tatiae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qui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conessunt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vel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etur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nullitae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porunto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mod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maiorio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ex es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dolupis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solupta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spellande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moluptionem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consequae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volum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audanto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tatiae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Ga.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Oviduntusam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exerum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fugitat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quae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exersperum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qui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corum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sitas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496B1F14-8E78-78C3-702A-66737282A952}"/>
              </a:ext>
            </a:extLst>
          </p:cNvPr>
          <p:cNvSpPr/>
          <p:nvPr/>
        </p:nvSpPr>
        <p:spPr>
          <a:xfrm>
            <a:off x="8793770" y="34345222"/>
            <a:ext cx="7411430" cy="696005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980" dirty="0">
                <a:latin typeface="Arial" panose="020B0604020202020204" pitchFamily="34" charset="0"/>
                <a:cs typeface="Arial" panose="020B0604020202020204" pitchFamily="34" charset="0"/>
              </a:rPr>
              <a:t>figures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9E174006-E9EA-4FEC-3FE5-BBB86AF9794E}"/>
              </a:ext>
            </a:extLst>
          </p:cNvPr>
          <p:cNvSpPr/>
          <p:nvPr/>
        </p:nvSpPr>
        <p:spPr>
          <a:xfrm>
            <a:off x="16718570" y="34345222"/>
            <a:ext cx="7411430" cy="696005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980" dirty="0">
                <a:latin typeface="Arial" panose="020B0604020202020204" pitchFamily="34" charset="0"/>
                <a:cs typeface="Arial" panose="020B0604020202020204" pitchFamily="34" charset="0"/>
              </a:rPr>
              <a:t>figures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185C9F0-E558-136A-47BC-6660480BB73B}"/>
              </a:ext>
            </a:extLst>
          </p:cNvPr>
          <p:cNvSpPr txBox="1"/>
          <p:nvPr/>
        </p:nvSpPr>
        <p:spPr>
          <a:xfrm>
            <a:off x="25809347" y="7225265"/>
            <a:ext cx="80353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48839002-38A5-55BD-312A-8F140B6D37DD}"/>
              </a:ext>
            </a:extLst>
          </p:cNvPr>
          <p:cNvSpPr/>
          <p:nvPr/>
        </p:nvSpPr>
        <p:spPr>
          <a:xfrm>
            <a:off x="25809347" y="8338423"/>
            <a:ext cx="5591394" cy="758744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980" dirty="0">
                <a:latin typeface="Arial" panose="020B0604020202020204" pitchFamily="34" charset="0"/>
                <a:cs typeface="Arial" panose="020B0604020202020204" pitchFamily="34" charset="0"/>
              </a:rPr>
              <a:t>figures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653705DF-002F-BF86-C7F0-4DF7780B90E5}"/>
              </a:ext>
            </a:extLst>
          </p:cNvPr>
          <p:cNvSpPr txBox="1"/>
          <p:nvPr/>
        </p:nvSpPr>
        <p:spPr>
          <a:xfrm>
            <a:off x="25809347" y="16424742"/>
            <a:ext cx="5655928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Ga.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Oviduntusam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exerum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fugitat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quae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exersperum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qui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corum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sitas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officiat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inust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dunt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mint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vel il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mintis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es vel maxim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dolupiet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quatur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aborem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quiae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explitatur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sum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venihit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quo con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cusda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volorum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quia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qui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conessunt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vel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etur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nullitae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porunto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mod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maiorio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ex es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dolupis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solupta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spellande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moluptionem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consequae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volum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audanto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tatiae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Ga.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Oviduntusam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exerum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fugitat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quae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exersperum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qui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corum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sitas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officiat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inust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dunt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mint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vel il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mintis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es vel maxim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dolupiet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quatur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aborem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quiae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explitatur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sum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venihit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quo con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cusda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volorum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quia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qui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conessunt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vel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etur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nullitae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porunto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mod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maiorio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ex es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dolupis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solupta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spellande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moluptionem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consequae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volum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audanto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tatiae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FF06F5A-032B-7077-C99E-B50A4027D00E}"/>
              </a:ext>
            </a:extLst>
          </p:cNvPr>
          <p:cNvSpPr txBox="1"/>
          <p:nvPr/>
        </p:nvSpPr>
        <p:spPr>
          <a:xfrm>
            <a:off x="25772163" y="34921330"/>
            <a:ext cx="83579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52663B8-F351-FB70-C641-2F51980EE3A1}"/>
              </a:ext>
            </a:extLst>
          </p:cNvPr>
          <p:cNvSpPr txBox="1"/>
          <p:nvPr/>
        </p:nvSpPr>
        <p:spPr>
          <a:xfrm>
            <a:off x="25732425" y="35923515"/>
            <a:ext cx="57403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Ugiatempore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evenis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rae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doluptatum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fugiam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earchitiam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tempe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susdam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qui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asimin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quissequam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ipsunt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Ditat que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voluptat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Dem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nonem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es et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harcium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rescias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ex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eos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electus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eicienet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ex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endi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volupti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busamus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Ugiatempore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evenis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rae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doluptatum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fugiam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earchitiam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tempe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897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 2013 -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19297</TotalTime>
  <Words>876</Words>
  <Application>Microsoft Macintosh PowerPoint</Application>
  <PresentationFormat>Custom</PresentationFormat>
  <Paragraphs>35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Luecke, Jenna C</dc:creator>
  <cp:lastModifiedBy>Crispin Prebys</cp:lastModifiedBy>
  <cp:revision>98</cp:revision>
  <cp:lastPrinted>2018-10-04T13:58:04Z</cp:lastPrinted>
  <dcterms:created xsi:type="dcterms:W3CDTF">2018-05-04T16:01:53Z</dcterms:created>
  <dcterms:modified xsi:type="dcterms:W3CDTF">2023-02-15T18:42:12Z</dcterms:modified>
</cp:coreProperties>
</file>